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78" r:id="rId16"/>
    <p:sldId id="268" r:id="rId17"/>
    <p:sldId id="269" r:id="rId18"/>
    <p:sldId id="270" r:id="rId19"/>
    <p:sldId id="271" r:id="rId20"/>
    <p:sldId id="272" r:id="rId21"/>
    <p:sldId id="273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4639" autoAdjust="0"/>
  </p:normalViewPr>
  <p:slideViewPr>
    <p:cSldViewPr>
      <p:cViewPr varScale="1">
        <p:scale>
          <a:sx n="51" d="100"/>
          <a:sy n="51" d="100"/>
        </p:scale>
        <p:origin x="-90" y="-1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4572000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0482" name="Picture 2" descr="C:\Documents and Settings\74693\Desktop\Classie\CH31\JPG\f31-0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762000"/>
            <a:ext cx="1911350" cy="22510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 Corrosion from a Single Iron or Steel Electrode in Water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9698" name="Picture 2" descr="C:\Documents and Settings\74693\Desktop\Classie\CH31\JPG\f31-10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09600"/>
            <a:ext cx="2443163" cy="2463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22551" y="3244334"/>
            <a:ext cx="29219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31.10 Corrosion with Oxygen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0722" name="Picture 2" descr="C:\Documents and Settings\74693\Desktop\Classie\CH31\JPG\f31-1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4140200" cy="32623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4038600"/>
            <a:ext cx="3151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/>
              <a:t>FIGURE 31.11 Pourbaix Diagram for Iron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1746" name="Picture 2" descr="C:\Documents and Settings\74693\Desktop\Classie\CH31\JPG\f31-1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9600"/>
            <a:ext cx="2530475" cy="24876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3810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31.12 Diagram of Corrosion Experiment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2770" name="Picture 2" descr="C:\Documents and Settings\74693\Desktop\Classie\CH31\JPG\f31-13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90600"/>
            <a:ext cx="2647950" cy="17113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31.13 Schematic Equivalent Circuit for Steel in Solution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3794" name="Picture 2" descr="C:\Documents and Settings\74693\Desktop\Classie\CH31\JPG\f31-14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146675" cy="23701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28862" y="4026932"/>
            <a:ext cx="3486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FIGURE 31.14 (a) Left and (b) Right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4818" name="Picture 2" descr="C:\Documents and Settings\74693\Desktop\Classie\CH31\JPG\f31-15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2720975" cy="165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3962400"/>
            <a:ext cx="3437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31.15 Corrosion of Steel in Concrete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5842" name="Picture 2" descr="C:\Documents and Settings\74693\Desktop\Classie\CH31\JPG\f31-16-9780081002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3481387" cy="19161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4114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31.16 Equivalent Circuit Diagram of Steel Corrosion in Concrete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6866" name="Picture 2" descr="C:\Documents and Settings\74693\Desktop\Classie\CH31\JPG\f31-17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062537" cy="17827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3962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31.17 Laboratory Data for Linear </a:t>
            </a:r>
            <a:r>
              <a:rPr lang="en-US" sz="1400" b="1" dirty="0" err="1" smtClean="0"/>
              <a:t>Polarisation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7890" name="Picture 2" descr="C:\Documents and Settings\74693\Desktop\Classie\CH31\JPG\f31-18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0"/>
            <a:ext cx="3154363" cy="1854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3886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31.18 Linear </a:t>
            </a:r>
            <a:r>
              <a:rPr lang="en-US" sz="1400" b="1" dirty="0" err="1" smtClean="0"/>
              <a:t>Polarisation</a:t>
            </a:r>
            <a:r>
              <a:rPr lang="en-US" sz="1400" b="1" dirty="0" smtClean="0"/>
              <a:t> with Guard Electrode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8914" name="Picture 2" descr="C:\Documents and Settings\74693\Desktop\Classie\CH31\JPG\f31-19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66800"/>
            <a:ext cx="3429000" cy="2571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96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31.19 This Bridge in Singapore has been Constructed Entirely out of Stainless Steel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1506" name="Picture 2" descr="C:\Documents and Settings\74693\Desktop\Classie\CH31\JPG\f31-0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71600"/>
            <a:ext cx="2911475" cy="17700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3733800"/>
            <a:ext cx="2300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31.2 Anode Currents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9938" name="Picture 2" descr="C:\Documents and Settings\74693\Desktop\Classie\CH31\JPG\f31-20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"/>
            <a:ext cx="2514600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962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31.20 A Sample Panel of Stainless Steel Cladding Panels for use on the Car Park Behind that is Under</a:t>
            </a:r>
          </a:p>
          <a:p>
            <a:r>
              <a:rPr lang="en-US" sz="1400" b="1" dirty="0" smtClean="0"/>
              <a:t>Construction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40962" name="Picture 2" descr="C:\Documents and Settings\74693\Desktop\Classie\CH31\JPG\f31-2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838200"/>
            <a:ext cx="3429000" cy="2571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810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31.21 Titanium Mesh Anode Installed for </a:t>
            </a:r>
            <a:r>
              <a:rPr lang="en-US" sz="1400" b="1" dirty="0" err="1" smtClean="0"/>
              <a:t>Cathodic</a:t>
            </a:r>
            <a:r>
              <a:rPr lang="en-US" sz="1400" b="1" dirty="0" smtClean="0"/>
              <a:t> Protection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41986" name="Picture 2" descr="C:\Documents and Settings\74693\Desktop\Classie\CH31\JPG\f31-2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14400"/>
            <a:ext cx="3438525" cy="22971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4191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31.22 Completed </a:t>
            </a:r>
            <a:r>
              <a:rPr lang="en-US" sz="1400" b="1" dirty="0" err="1" smtClean="0"/>
              <a:t>Cathodic</a:t>
            </a:r>
            <a:r>
              <a:rPr lang="en-US" sz="1400" b="1" dirty="0" smtClean="0"/>
              <a:t> Protection System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2530" name="Picture 2" descr="C:\Documents and Settings\74693\Desktop\Classie\CH31\JPG\f31-03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85800"/>
            <a:ext cx="2398713" cy="23510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3886200"/>
            <a:ext cx="3321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31.3 Slow Corrosion in Pure Water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3554" name="Picture 2" descr="C:\Documents and Settings\74693\Desktop\Classie\CH31\JPG\f31-05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"/>
            <a:ext cx="3921125" cy="26622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FIGURE 31.5 Corrosion Samples with Applied Voltage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4578" name="Picture 2" descr="C:\Documents and Settings\74693\Desktop\Classie\CH31\JPG\f31-04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3022600" cy="21367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3886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31.4 Corrosion Caused by Applied Voltage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5602" name="Picture 2" descr="C:\Documents and Settings\74693\Desktop\Classie\CH31\JPG\f31-06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3671887" cy="21653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886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31.6 Corrosion Samples After Just 2 Months at +100 mV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6626" name="Picture 2" descr="C:\Documents and Settings\74693\Desktop\Classie\CH31\JPG\f31-07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3902075" cy="29257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396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31.7 Steel Bars Extracted from Corrosion Samples in Figure 31.6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7650" name="Picture 2" descr="C:\Documents and Settings\74693\Desktop\Classie\CH31\JPG\f31-08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9200"/>
            <a:ext cx="3316287" cy="2146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4114800"/>
            <a:ext cx="3379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31.8 </a:t>
            </a:r>
            <a:r>
              <a:rPr lang="en-US" sz="1400" b="1" dirty="0" smtClean="0"/>
              <a:t>Corrosion </a:t>
            </a:r>
            <a:r>
              <a:rPr lang="en-US" sz="1400" b="1" dirty="0" smtClean="0"/>
              <a:t>of Dissimilar Metals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8674" name="Picture 2" descr="C:\Documents and Settings\74693\Desktop\Classie\CH31\JPG\f31-09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762000"/>
            <a:ext cx="2047875" cy="26352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3200" y="3962400"/>
            <a:ext cx="2689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31.9 Acid Attack on Metal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410</Words>
  <Application>Microsoft Office PowerPoint</Application>
  <PresentationFormat>On-screen Show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74693</dc:creator>
  <cp:lastModifiedBy>74693</cp:lastModifiedBy>
  <cp:revision>32</cp:revision>
  <dcterms:created xsi:type="dcterms:W3CDTF">2015-09-22T05:28:20Z</dcterms:created>
  <dcterms:modified xsi:type="dcterms:W3CDTF">2015-09-22T07:59:41Z</dcterms:modified>
</cp:coreProperties>
</file>